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9" d="100"/>
          <a:sy n="119" d="100"/>
        </p:scale>
        <p:origin x="13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7/13/2017</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Promoting your PTA/PTSA</a:t>
            </a:r>
          </a:p>
        </p:txBody>
      </p:sp>
      <p:sp>
        <p:nvSpPr>
          <p:cNvPr id="3" name="Subtitle 2"/>
          <p:cNvSpPr>
            <a:spLocks noGrp="1"/>
          </p:cNvSpPr>
          <p:nvPr>
            <p:ph type="subTitle" idx="1"/>
          </p:nvPr>
        </p:nvSpPr>
        <p:spPr/>
        <p:txBody>
          <a:bodyPr/>
          <a:lstStyle/>
          <a:p>
            <a:r>
              <a:rPr lang="en-US" dirty="0"/>
              <a:t>Nancy Carillo and </a:t>
            </a:r>
            <a:r>
              <a:rPr lang="en-US" dirty="0" err="1"/>
              <a:t>Cyndia</a:t>
            </a:r>
            <a:r>
              <a:rPr lang="en-US" dirty="0"/>
              <a:t> Gilbert</a:t>
            </a:r>
          </a:p>
        </p:txBody>
      </p:sp>
    </p:spTree>
    <p:extLst>
      <p:ext uri="{BB962C8B-B14F-4D97-AF65-F5344CB8AC3E}">
        <p14:creationId xmlns:p14="http://schemas.microsoft.com/office/powerpoint/2010/main" val="236273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Promoting your PTA/PTSA is the best way to get your word out.</a:t>
            </a:r>
            <a:endParaRPr lang="en-US" sz="3600" dirty="0"/>
          </a:p>
        </p:txBody>
      </p:sp>
      <p:sp>
        <p:nvSpPr>
          <p:cNvPr id="3" name="Content Placeholder 2"/>
          <p:cNvSpPr>
            <a:spLocks noGrp="1"/>
          </p:cNvSpPr>
          <p:nvPr>
            <p:ph idx="1"/>
          </p:nvPr>
        </p:nvSpPr>
        <p:spPr/>
        <p:txBody>
          <a:bodyPr>
            <a:normAutofit/>
          </a:bodyPr>
          <a:lstStyle/>
          <a:p>
            <a:pPr lvl="0"/>
            <a:r>
              <a:rPr lang="en-US" b="1" dirty="0">
                <a:effectLst/>
              </a:rPr>
              <a:t>Plan your attack</a:t>
            </a:r>
            <a:r>
              <a:rPr lang="en-US" dirty="0">
                <a:effectLst/>
              </a:rPr>
              <a:t>. Define who your best prospects are, and then determine the best way to reach them. Be as specific as possible. Will you find them on Twitter or Facebook? </a:t>
            </a:r>
          </a:p>
          <a:p>
            <a:endParaRPr lang="en-US" dirty="0"/>
          </a:p>
        </p:txBody>
      </p:sp>
    </p:spTree>
    <p:extLst>
      <p:ext uri="{BB962C8B-B14F-4D97-AF65-F5344CB8AC3E}">
        <p14:creationId xmlns:p14="http://schemas.microsoft.com/office/powerpoint/2010/main" val="203120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431212" cy="1447800"/>
          </a:xfrm>
        </p:spPr>
        <p:txBody>
          <a:bodyPr/>
          <a:lstStyle/>
          <a:p>
            <a:r>
              <a:rPr lang="en-US" dirty="0"/>
              <a:t>Websites and Social Media</a:t>
            </a:r>
          </a:p>
        </p:txBody>
      </p:sp>
      <p:sp>
        <p:nvSpPr>
          <p:cNvPr id="3" name="Content Placeholder 2"/>
          <p:cNvSpPr>
            <a:spLocks noGrp="1"/>
          </p:cNvSpPr>
          <p:nvPr>
            <p:ph idx="1"/>
          </p:nvPr>
        </p:nvSpPr>
        <p:spPr/>
        <p:txBody>
          <a:bodyPr>
            <a:normAutofit lnSpcReduction="10000"/>
          </a:bodyPr>
          <a:lstStyle/>
          <a:p>
            <a:r>
              <a:rPr lang="en-US" b="1" dirty="0">
                <a:effectLst/>
              </a:rPr>
              <a:t>If you don't have a website, get one set up.</a:t>
            </a:r>
            <a:r>
              <a:rPr lang="en-US" dirty="0">
                <a:effectLst/>
              </a:rPr>
              <a:t> If you can't afford to have someone custom-design your website, put your site up using one of the companies that provide templates and tools that make it easy to create a basic website.</a:t>
            </a:r>
            <a:endParaRPr lang="en-US" b="1" dirty="0">
              <a:effectLst/>
            </a:endParaRPr>
          </a:p>
          <a:p>
            <a:pPr lvl="0"/>
            <a:r>
              <a:rPr lang="en-US" b="1" dirty="0">
                <a:effectLst/>
              </a:rPr>
              <a:t>Set your PTA/PTSA on LinkedIn, Facebook, and Twitter</a:t>
            </a:r>
            <a:r>
              <a:rPr lang="en-US" dirty="0">
                <a:effectLst/>
              </a:rPr>
              <a:t>. Be sure it includes a good description, keywords and a link to your website.</a:t>
            </a:r>
          </a:p>
          <a:p>
            <a:endParaRPr lang="en-US" dirty="0"/>
          </a:p>
        </p:txBody>
      </p:sp>
    </p:spTree>
    <p:extLst>
      <p:ext uri="{BB962C8B-B14F-4D97-AF65-F5344CB8AC3E}">
        <p14:creationId xmlns:p14="http://schemas.microsoft.com/office/powerpoint/2010/main" val="259320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Activism</a:t>
            </a:r>
          </a:p>
        </p:txBody>
      </p:sp>
      <p:sp>
        <p:nvSpPr>
          <p:cNvPr id="3" name="Content Placeholder 2"/>
          <p:cNvSpPr>
            <a:spLocks noGrp="1"/>
          </p:cNvSpPr>
          <p:nvPr>
            <p:ph idx="1"/>
          </p:nvPr>
        </p:nvSpPr>
        <p:spPr>
          <a:xfrm>
            <a:off x="464284" y="2819399"/>
            <a:ext cx="8247864" cy="3857677"/>
          </a:xfrm>
        </p:spPr>
        <p:txBody>
          <a:bodyPr>
            <a:noAutofit/>
          </a:bodyPr>
          <a:lstStyle/>
          <a:p>
            <a:pPr lvl="0"/>
            <a:r>
              <a:rPr lang="en-US" sz="1600" b="1" dirty="0">
                <a:effectLst/>
              </a:rPr>
              <a:t>Attend meetings of groups on base,</a:t>
            </a:r>
            <a:r>
              <a:rPr lang="en-US" sz="1600" dirty="0">
                <a:effectLst/>
              </a:rPr>
              <a:t> Have business cards and/or trifold in a pocket where they are easily reachable. Don't forget to ask what the people you speak with do, and to really listen to them. </a:t>
            </a:r>
          </a:p>
          <a:p>
            <a:pPr lvl="0"/>
            <a:r>
              <a:rPr lang="en-US" sz="1600" b="1" dirty="0">
                <a:effectLst/>
              </a:rPr>
              <a:t>Join these groups that attract your targeted audience. </a:t>
            </a:r>
            <a:r>
              <a:rPr lang="en-US" sz="1600" dirty="0">
                <a:effectLst/>
              </a:rPr>
              <a:t>If the group has a website and publishes a list members/friends on the site, make sure your name and website link get added. Once it is added double check to be sure your contact information is correct and your website link isn't broken.</a:t>
            </a:r>
          </a:p>
          <a:p>
            <a:pPr lvl="0"/>
            <a:r>
              <a:rPr lang="en-US" sz="1600" b="1" dirty="0">
                <a:effectLst/>
              </a:rPr>
              <a:t>Become actively involved in 2 or 3 of these groups. </a:t>
            </a:r>
            <a:r>
              <a:rPr lang="en-US" sz="1600" dirty="0">
                <a:effectLst/>
              </a:rPr>
              <a:t>That will give you more opportunity to meet possible prospects. But remember: opportunists are quickly spotted for what they are, and get little business. While you won't want to become involved in many organizations that require a lot of your time in, you can --and should-- make real contributions to all of them by offering useful ideas and helping with projects when possible.</a:t>
            </a:r>
          </a:p>
          <a:p>
            <a:endParaRPr lang="en-US" sz="1400" dirty="0"/>
          </a:p>
        </p:txBody>
      </p:sp>
    </p:spTree>
    <p:extLst>
      <p:ext uri="{BB962C8B-B14F-4D97-AF65-F5344CB8AC3E}">
        <p14:creationId xmlns:p14="http://schemas.microsoft.com/office/powerpoint/2010/main" val="185126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a:t>
            </a:r>
          </a:p>
        </p:txBody>
      </p:sp>
      <p:sp>
        <p:nvSpPr>
          <p:cNvPr id="3" name="Content Placeholder 2"/>
          <p:cNvSpPr>
            <a:spLocks noGrp="1"/>
          </p:cNvSpPr>
          <p:nvPr>
            <p:ph idx="1"/>
          </p:nvPr>
        </p:nvSpPr>
        <p:spPr/>
        <p:txBody>
          <a:bodyPr>
            <a:normAutofit lnSpcReduction="10000"/>
          </a:bodyPr>
          <a:lstStyle/>
          <a:p>
            <a:pPr lvl="0"/>
            <a:r>
              <a:rPr lang="en-US" b="1" dirty="0">
                <a:effectLst/>
              </a:rPr>
              <a:t>Get together with other PTA/PTSA’s who serve the same area</a:t>
            </a:r>
            <a:r>
              <a:rPr lang="en-US" dirty="0">
                <a:effectLst/>
              </a:rPr>
              <a:t>. Make arrangements to work together to raise funds. Network with them.</a:t>
            </a:r>
            <a:r>
              <a:rPr lang="en-US" b="1" dirty="0">
                <a:effectLst/>
              </a:rPr>
              <a:t> </a:t>
            </a:r>
            <a:r>
              <a:rPr lang="en-US" dirty="0">
                <a:effectLst/>
              </a:rPr>
              <a:t>Let them know you are available to work together. </a:t>
            </a:r>
          </a:p>
          <a:p>
            <a:pPr lvl="0"/>
            <a:r>
              <a:rPr lang="en-US" b="1" dirty="0">
                <a:effectLst/>
              </a:rPr>
              <a:t>Offer to be a speaker</a:t>
            </a:r>
            <a:r>
              <a:rPr lang="en-US" dirty="0">
                <a:effectLst/>
              </a:rPr>
              <a:t>. Base activities and private organizations often need speakers for meetings. You'll benefit from the name recognition, contacts and publicity.</a:t>
            </a:r>
          </a:p>
          <a:p>
            <a:endParaRPr lang="en-US" dirty="0"/>
          </a:p>
        </p:txBody>
      </p:sp>
    </p:spTree>
    <p:extLst>
      <p:ext uri="{BB962C8B-B14F-4D97-AF65-F5344CB8AC3E}">
        <p14:creationId xmlns:p14="http://schemas.microsoft.com/office/powerpoint/2010/main" val="122549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yourself “Out There”</a:t>
            </a:r>
          </a:p>
        </p:txBody>
      </p:sp>
      <p:sp>
        <p:nvSpPr>
          <p:cNvPr id="3" name="Content Placeholder 2"/>
          <p:cNvSpPr>
            <a:spLocks noGrp="1"/>
          </p:cNvSpPr>
          <p:nvPr>
            <p:ph idx="1"/>
          </p:nvPr>
        </p:nvSpPr>
        <p:spPr/>
        <p:txBody>
          <a:bodyPr>
            <a:normAutofit fontScale="85000" lnSpcReduction="10000"/>
          </a:bodyPr>
          <a:lstStyle/>
          <a:p>
            <a:pPr lvl="0"/>
            <a:r>
              <a:rPr lang="en-US" b="1" dirty="0">
                <a:effectLst/>
              </a:rPr>
              <a:t>Have PTA/PTSA’s letters, flyers and other pertinent information printed and ready to go. </a:t>
            </a:r>
            <a:r>
              <a:rPr lang="en-US" dirty="0">
                <a:effectLst/>
              </a:rPr>
              <a:t>Use the front office of your school to display the information.</a:t>
            </a:r>
            <a:r>
              <a:rPr lang="en-US" b="1" dirty="0">
                <a:effectLst/>
              </a:rPr>
              <a:t> </a:t>
            </a:r>
          </a:p>
          <a:p>
            <a:pPr lvl="0"/>
            <a:r>
              <a:rPr lang="en-US" b="1" dirty="0">
                <a:effectLst/>
              </a:rPr>
              <a:t>Newsletters. Monthly newsletters show how what you are doing and the good things you do.</a:t>
            </a:r>
            <a:endParaRPr lang="en-US" dirty="0">
              <a:effectLst/>
            </a:endParaRPr>
          </a:p>
          <a:p>
            <a:pPr lvl="0"/>
            <a:r>
              <a:rPr lang="en-US" b="1" dirty="0">
                <a:effectLst/>
              </a:rPr>
              <a:t>Send out letters to everyone. </a:t>
            </a:r>
            <a:r>
              <a:rPr lang="en-US" dirty="0">
                <a:effectLst/>
              </a:rPr>
              <a:t>Be sure to describe your PTA/PTSA. Follow up periodically with postcard mailings.</a:t>
            </a:r>
          </a:p>
          <a:p>
            <a:pPr lvl="0"/>
            <a:r>
              <a:rPr lang="en-US" b="1" dirty="0">
                <a:effectLst/>
              </a:rPr>
              <a:t>Run a contest. </a:t>
            </a:r>
            <a:r>
              <a:rPr lang="en-US" dirty="0">
                <a:effectLst/>
              </a:rPr>
              <a:t>Contests always bring in more people.</a:t>
            </a:r>
          </a:p>
          <a:p>
            <a:endParaRPr lang="en-US" dirty="0"/>
          </a:p>
        </p:txBody>
      </p:sp>
    </p:spTree>
    <p:extLst>
      <p:ext uri="{BB962C8B-B14F-4D97-AF65-F5344CB8AC3E}">
        <p14:creationId xmlns:p14="http://schemas.microsoft.com/office/powerpoint/2010/main" val="349000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Publicity &amp; Programs</a:t>
            </a:r>
          </a:p>
        </p:txBody>
      </p:sp>
      <p:sp>
        <p:nvSpPr>
          <p:cNvPr id="3" name="Content Placeholder 2"/>
          <p:cNvSpPr>
            <a:spLocks noGrp="1"/>
          </p:cNvSpPr>
          <p:nvPr>
            <p:ph idx="1"/>
          </p:nvPr>
        </p:nvSpPr>
        <p:spPr/>
        <p:txBody>
          <a:bodyPr/>
          <a:lstStyle/>
          <a:p>
            <a:pPr lvl="0"/>
            <a:r>
              <a:rPr lang="en-US" b="1" dirty="0">
                <a:effectLst/>
              </a:rPr>
              <a:t>Publicize your publicity. </a:t>
            </a:r>
            <a:r>
              <a:rPr lang="en-US" dirty="0">
                <a:effectLst/>
              </a:rPr>
              <a:t>Whenever you do get publicity, get permission from the publisher to reprint the article containing the publicity. Make photocopies and mail the copies out.</a:t>
            </a:r>
          </a:p>
          <a:p>
            <a:pPr lvl="0"/>
            <a:r>
              <a:rPr lang="en-US" b="1" dirty="0">
                <a:effectLst/>
              </a:rPr>
              <a:t>Find out what National PTA programs are out there. </a:t>
            </a:r>
            <a:r>
              <a:rPr lang="en-US" dirty="0">
                <a:effectLst/>
              </a:rPr>
              <a:t>There are many opportunities for grants and program ideas on the website.</a:t>
            </a:r>
          </a:p>
          <a:p>
            <a:endParaRPr lang="en-US" dirty="0"/>
          </a:p>
        </p:txBody>
      </p:sp>
    </p:spTree>
    <p:extLst>
      <p:ext uri="{BB962C8B-B14F-4D97-AF65-F5344CB8AC3E}">
        <p14:creationId xmlns:p14="http://schemas.microsoft.com/office/powerpoint/2010/main" val="1398442166"/>
      </p:ext>
    </p:extLst>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49</TotalTime>
  <Words>346</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 Rounded MT Bold</vt:lpstr>
      <vt:lpstr>Sky</vt:lpstr>
      <vt:lpstr>Promoting your PTA/PTSA</vt:lpstr>
      <vt:lpstr>Promoting your PTA/PTSA is the best way to get your word out.</vt:lpstr>
      <vt:lpstr>Websites and Social Media</vt:lpstr>
      <vt:lpstr>Community Activism</vt:lpstr>
      <vt:lpstr>Networking</vt:lpstr>
      <vt:lpstr>Get yourself “Out There”</vt:lpstr>
      <vt:lpstr>Publicity &amp;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your PTA/PTSA</dc:title>
  <dc:creator>Nancy Carillo</dc:creator>
  <cp:lastModifiedBy>Riley S. Wootten</cp:lastModifiedBy>
  <cp:revision>5</cp:revision>
  <dcterms:created xsi:type="dcterms:W3CDTF">2012-05-20T06:17:41Z</dcterms:created>
  <dcterms:modified xsi:type="dcterms:W3CDTF">2017-07-13T07:29:44Z</dcterms:modified>
</cp:coreProperties>
</file>